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  <p:sldId id="265" r:id="rId9"/>
    <p:sldId id="280" r:id="rId10"/>
    <p:sldId id="278" r:id="rId11"/>
    <p:sldId id="266" r:id="rId12"/>
    <p:sldId id="279" r:id="rId13"/>
    <p:sldId id="271" r:id="rId14"/>
    <p:sldId id="267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0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53768-EF74-4309-A9CB-1A1ABD5F45B9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AE88B-4BC5-4561-A64B-480F5A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5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8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2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6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2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1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3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5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9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B93E-3901-4DB2-9EFF-4A6745BEC23B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1E9B2-E19F-4FB8-9035-852B79628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8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56935" y="2352760"/>
            <a:ext cx="7069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" y="608647"/>
            <a:ext cx="5438775" cy="453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761" y="4011155"/>
            <a:ext cx="9518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58610" y="1364055"/>
            <a:ext cx="21714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কুঁজো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err="1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8610" y="57153"/>
            <a:ext cx="9481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শব্দগু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খালিঘরে বসিয়ে বাক্য তৈরি করি-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948" y="3940815"/>
            <a:ext cx="11400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আমার খুব --------- পেয়েছে।</a:t>
            </a:r>
          </a:p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যার পিঠ বাঁকা ও ফোলা তাকে -------- বলে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6275" y="-1178699"/>
            <a:ext cx="19937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5889" y="7297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9430" y="1200672"/>
            <a:ext cx="1321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খিদে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4.07407E-6 L -0.19453 0.364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7" y="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48148E-6 L 0.59102 0.479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44" y="2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854" y="-118935"/>
            <a:ext cx="927060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চর্চা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করিঃ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689312" y="922284"/>
            <a:ext cx="2250838" cy="1890869"/>
          </a:xfrm>
          <a:prstGeom prst="irregularSeal1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রঙ্গা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689314" y="4323923"/>
            <a:ext cx="2039818" cy="2534077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বুদ্ধি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689312" y="2644730"/>
            <a:ext cx="2208631" cy="2011679"/>
          </a:xfrm>
          <a:prstGeom prst="irregularSeal1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আচ্ছা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1240" y="924396"/>
            <a:ext cx="1111345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1239" y="922284"/>
            <a:ext cx="1111345" cy="1609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84552" y="3103548"/>
            <a:ext cx="1320015" cy="12735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9254" y="4675708"/>
            <a:ext cx="1315314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endParaRPr lang="en-US" sz="96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89254" y="4656409"/>
            <a:ext cx="1315313" cy="15889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7297" y="946903"/>
            <a:ext cx="928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71024" y="962572"/>
            <a:ext cx="1463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0129" y="937006"/>
            <a:ext cx="1083212" cy="13837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56476" y="933220"/>
            <a:ext cx="1146512" cy="1384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3819" y="3081108"/>
            <a:ext cx="2046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 চ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2888" y="3094705"/>
            <a:ext cx="1491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60731" y="4594750"/>
            <a:ext cx="1878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4527" y="4525134"/>
            <a:ext cx="1828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89913" y="3294848"/>
            <a:ext cx="1280155" cy="1073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61977" y="3294848"/>
            <a:ext cx="1202789" cy="10733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84871" y="4742824"/>
            <a:ext cx="1185198" cy="125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16244" y="4742824"/>
            <a:ext cx="1269625" cy="12121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38268" y="924396"/>
            <a:ext cx="2039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61606" y="2955474"/>
            <a:ext cx="2500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70610" y="4525134"/>
            <a:ext cx="2766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বিশুদ্ধ</a:t>
            </a:r>
            <a:endParaRPr lang="en-US" sz="9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9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3" grpId="0" animBg="1"/>
      <p:bldP spid="4" grpId="0" animBg="1"/>
      <p:bldP spid="5" grpId="0" animBg="1"/>
      <p:bldP spid="11" grpId="0" animBg="1"/>
      <p:bldP spid="12" grpId="0" animBg="1"/>
      <p:bldP spid="13" grpId="0"/>
      <p:bldP spid="14" grpId="0"/>
      <p:bldP spid="15" grpId="0" animBg="1"/>
      <p:bldP spid="17" grpId="0" animBg="1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963" y="914400"/>
            <a:ext cx="13575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সঙ্গে-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5914" y="897762"/>
            <a:ext cx="7315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আমি তোমার সঙ্গে যাব।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505" y="2405575"/>
            <a:ext cx="2827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ইচ্ছে-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5914" y="2405575"/>
            <a:ext cx="7441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আমার বাড়ি যেতে ইচ্ছে করছে।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505" y="3953022"/>
            <a:ext cx="1787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বিশুদ্ধ-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5914" y="3953022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বিশুদ্ধ পানি খাব।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4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627" y="58527"/>
            <a:ext cx="5458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কাজঃ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8626" y="4667301"/>
            <a:ext cx="11384279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দলে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ভাগ হও এবংএই যুক্তবর্ণগুলো দিয়ে এভাবে শব্দ লিখ যে দল যত পার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180359" y="1368147"/>
            <a:ext cx="1814733" cy="157558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5" name="Straight Connector 34"/>
          <p:cNvCxnSpPr>
            <a:stCxn id="33" idx="6"/>
          </p:cNvCxnSpPr>
          <p:nvPr/>
        </p:nvCxnSpPr>
        <p:spPr>
          <a:xfrm>
            <a:off x="2995092" y="2155938"/>
            <a:ext cx="3516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140712" y="969724"/>
            <a:ext cx="35168" cy="3493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853517" y="1687176"/>
            <a:ext cx="351691" cy="1187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88421" y="2911066"/>
            <a:ext cx="112542" cy="3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3" idx="3"/>
          </p:cNvCxnSpPr>
          <p:nvPr/>
        </p:nvCxnSpPr>
        <p:spPr>
          <a:xfrm flipH="1">
            <a:off x="1180359" y="2712990"/>
            <a:ext cx="265761" cy="230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848741" y="1299311"/>
            <a:ext cx="1814733" cy="157558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9" name="Straight Connector 48"/>
          <p:cNvCxnSpPr>
            <a:stCxn id="48" idx="6"/>
          </p:cNvCxnSpPr>
          <p:nvPr/>
        </p:nvCxnSpPr>
        <p:spPr>
          <a:xfrm>
            <a:off x="6663474" y="2087102"/>
            <a:ext cx="3516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896786" y="933551"/>
            <a:ext cx="35168" cy="3493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4609591" y="1651003"/>
            <a:ext cx="351691" cy="1187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44495" y="2874893"/>
            <a:ext cx="112542" cy="3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8" idx="3"/>
          </p:cNvCxnSpPr>
          <p:nvPr/>
        </p:nvCxnSpPr>
        <p:spPr>
          <a:xfrm flipH="1">
            <a:off x="4848741" y="2644154"/>
            <a:ext cx="265761" cy="230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8386765" y="1252777"/>
            <a:ext cx="1814733" cy="1575582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5" name="Straight Connector 54"/>
          <p:cNvCxnSpPr>
            <a:stCxn id="54" idx="6"/>
          </p:cNvCxnSpPr>
          <p:nvPr/>
        </p:nvCxnSpPr>
        <p:spPr>
          <a:xfrm>
            <a:off x="10201498" y="2040568"/>
            <a:ext cx="3516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9434810" y="917163"/>
            <a:ext cx="35168" cy="3493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8147615" y="1634615"/>
            <a:ext cx="351691" cy="1187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582519" y="2858505"/>
            <a:ext cx="112542" cy="3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4" idx="3"/>
          </p:cNvCxnSpPr>
          <p:nvPr/>
        </p:nvCxnSpPr>
        <p:spPr>
          <a:xfrm flipH="1">
            <a:off x="8386765" y="2597620"/>
            <a:ext cx="265761" cy="230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 animBg="1"/>
      <p:bldP spid="48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085" y="1417057"/>
            <a:ext cx="6879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বুড়ির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কয়টা কুকুর ছিল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086" y="2351314"/>
            <a:ext cx="615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কুকুর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তিনটির নাম কী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95386" y="2245231"/>
            <a:ext cx="4223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রঙ্গা, ব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ঙ্গা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, ভুতু।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" y="3309159"/>
            <a:ext cx="6614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বুড়ি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কোথায় যাচ্ছিল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3182" y="3168561"/>
            <a:ext cx="3635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নাতনীর বাড়ি।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13182" y="1321901"/>
            <a:ext cx="26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000" y="4254724"/>
            <a:ext cx="6545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কুকুর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তিনটিকে বুড়ি কী বলে গেল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5387" y="4091891"/>
            <a:ext cx="43252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তোরা বাড়ি পাহারা দে।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085" y="-58288"/>
            <a:ext cx="11137553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প্রশ্নোত্তরের 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আলোচনাঃ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6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77" y="2865261"/>
            <a:ext cx="5401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6880" y="219093"/>
            <a:ext cx="8093413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bn-IN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8937" y="1499193"/>
            <a:ext cx="49039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পাঠটি পড়তে দিব।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5546" y="4209255"/>
            <a:ext cx="100724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বুড়ির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করটি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বুড়ির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কুকুরগু</a:t>
            </a:r>
            <a:r>
              <a:rPr lang="bn-IN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যাচ্ছিল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746502"/>
            <a:ext cx="85619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প্রশ্নগুলির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লিখঃ-</a:t>
            </a:r>
          </a:p>
        </p:txBody>
      </p:sp>
    </p:spTree>
    <p:extLst>
      <p:ext uri="{BB962C8B-B14F-4D97-AF65-F5344CB8AC3E}">
        <p14:creationId xmlns:p14="http://schemas.microsoft.com/office/powerpoint/2010/main" val="36038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9861" y="1945532"/>
            <a:ext cx="10535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96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96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57934" y="7005711"/>
            <a:ext cx="7338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 থেকো সবাই।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6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2659" y="2342714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ো.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IN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তেতুলিয়া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সপ্রাবি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পঞ্চগড়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65908" y="483725"/>
            <a:ext cx="7039303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</a:p>
        </p:txBody>
      </p:sp>
    </p:spTree>
    <p:extLst>
      <p:ext uri="{BB962C8B-B14F-4D97-AF65-F5344CB8AC3E}">
        <p14:creationId xmlns:p14="http://schemas.microsoft.com/office/powerpoint/2010/main" val="414799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04735" y="149901"/>
            <a:ext cx="100883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৩য়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পাঠঃ কুঁজো বুড়ির গল্প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এক ছিল-------মোটাতাজা হয়ে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২৭-০৪-২০১৮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4" b="13638"/>
          <a:stretch/>
        </p:blipFill>
        <p:spPr>
          <a:xfrm>
            <a:off x="5966151" y="149901"/>
            <a:ext cx="5336433" cy="398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712"/>
            <a:ext cx="12192000" cy="6990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528" y="4953000"/>
            <a:ext cx="1905000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6" y="4953000"/>
            <a:ext cx="1862820" cy="20274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528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66578"/>
            <a:ext cx="121814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২বর্ন ও যুক্তবর্ন সহযোগে তৈরি শব্দযুক্ত বাক্য শুনে বুঝতে পারবে।</a:t>
            </a:r>
          </a:p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যুক্তবর্ন সহযোগে তৈরি শব্দযুক্ত বাক্য স্পষ্ট ও শুদ্ধভাবে বলতে পারবে। </a:t>
            </a:r>
          </a:p>
          <a:p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২পাঠে ব্যাবহৃত বাক্য শ্রবনযোগ্য স্পষ্ট স্বরে ও প্রমিত উচ্চারনে 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২যুক্তব্যাঞ্জন ব্যাব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 শব্দ লিখতে পারবে।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২.৩.৪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সংস্লিষ্ট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9907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1703" y="177050"/>
            <a:ext cx="2162626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দেখছ?</a:t>
            </a:r>
            <a:endParaRPr lang="en-US" sz="44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542756"/>
            <a:ext cx="378420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 হাটছে?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6481" y="497506"/>
            <a:ext cx="1463039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9215" y="2732248"/>
            <a:ext cx="3460652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কুঁজো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04385" y="4032692"/>
            <a:ext cx="1136557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হাঁটেতাকে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040808"/>
            <a:ext cx="257556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কুঁজো বুড়ি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492" y="796829"/>
            <a:ext cx="6755508" cy="562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8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878" y="1584959"/>
            <a:ext cx="11370579" cy="32316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পাঠঃ</a:t>
            </a:r>
          </a:p>
          <a:p>
            <a:r>
              <a:rPr lang="bn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54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পড়ি তোমরা মনোযোগ দিয়ে শোনো  এবং</a:t>
            </a:r>
          </a:p>
          <a:p>
            <a:r>
              <a:rPr lang="bn-IN" sz="54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প্রত্যেক লাইনের নিচে আঙ্গুল </a:t>
            </a:r>
            <a:r>
              <a:rPr lang="bn-IN" sz="5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মিলাও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5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3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3385" y="123407"/>
            <a:ext cx="949962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জেনে নিই-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761" y="4011155"/>
            <a:ext cx="18696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703385" y="1697949"/>
            <a:ext cx="2938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কুঁজো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খিদে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8624" y="1697949"/>
            <a:ext cx="9062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পিঠ বাঁকা ও ফোলা।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4453499" y="3272491"/>
            <a:ext cx="22933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ক্ষুধা।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3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683" y="346688"/>
            <a:ext cx="10298242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বাক্য তৈরি করি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883" y="3117954"/>
            <a:ext cx="19787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কুঁজো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bn-IN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ক্ষিদে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3218" y="3117954"/>
            <a:ext cx="7510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কুঁজো বুড়ি নাতনীর বাড়ি যাচ্ছিল।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3218" y="4779947"/>
            <a:ext cx="6445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মিতুর খুব ক্ষিদে পেয়েছে।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6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rtlCol="0" anchor="ctr"/>
      <a:lstStyle>
        <a:defPPr algn="ctr">
          <a:defRPr sz="60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5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363</Words>
  <Application>Microsoft Office PowerPoint</Application>
  <PresentationFormat>Custom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ismail - [2010]</cp:lastModifiedBy>
  <cp:revision>162</cp:revision>
  <dcterms:created xsi:type="dcterms:W3CDTF">2018-04-21T02:47:40Z</dcterms:created>
  <dcterms:modified xsi:type="dcterms:W3CDTF">2019-04-02T12:07:13Z</dcterms:modified>
</cp:coreProperties>
</file>